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3"/>
  </p:notesMasterIdLst>
  <p:sldIdLst>
    <p:sldId id="257" r:id="rId2"/>
    <p:sldId id="262" r:id="rId3"/>
    <p:sldId id="279" r:id="rId4"/>
    <p:sldId id="272" r:id="rId5"/>
    <p:sldId id="274" r:id="rId6"/>
    <p:sldId id="273" r:id="rId7"/>
    <p:sldId id="276" r:id="rId8"/>
    <p:sldId id="277" r:id="rId9"/>
    <p:sldId id="278" r:id="rId10"/>
    <p:sldId id="280" r:id="rId11"/>
    <p:sldId id="26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>
        <p:scale>
          <a:sx n="75" d="100"/>
          <a:sy n="75" d="100"/>
        </p:scale>
        <p:origin x="123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대만 샌드위치 프랜차이즈</a:t>
            </a:r>
          </a:p>
        </p:txBody>
      </p:sp>
      <p:pic>
        <p:nvPicPr>
          <p:cNvPr id="4" name="그림 3" descr="로고이(가) 표시된 사진">
            <a:extLst>
              <a:ext uri="{FF2B5EF4-FFF2-40B4-BE49-F238E27FC236}">
                <a16:creationId xmlns:a16="http://schemas.microsoft.com/office/drawing/2014/main" id="{4EC6E08B-66B1-5306-1389-13FF8E04D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45" y="458225"/>
            <a:ext cx="5320109" cy="37454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703D87-FEED-CDF7-7241-4520AF2E7AB8}"/>
              </a:ext>
            </a:extLst>
          </p:cNvPr>
          <p:cNvSpPr/>
          <p:nvPr/>
        </p:nvSpPr>
        <p:spPr>
          <a:xfrm>
            <a:off x="4220784" y="4305816"/>
            <a:ext cx="37888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리뉴얼 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9D83E0-EAFA-CC45-5B36-0C07AB40C867}"/>
              </a:ext>
            </a:extLst>
          </p:cNvPr>
          <p:cNvSpPr/>
          <p:nvPr/>
        </p:nvSpPr>
        <p:spPr>
          <a:xfrm>
            <a:off x="4220784" y="4877832"/>
            <a:ext cx="37888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작성자 </a:t>
            </a:r>
            <a:r>
              <a:rPr lang="en-US" altLang="ko-KR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최명진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8AF6F-453B-7253-88BE-D6257F75F6FD}"/>
              </a:ext>
            </a:extLst>
          </p:cNvPr>
          <p:cNvSpPr txBox="1"/>
          <p:nvPr/>
        </p:nvSpPr>
        <p:spPr>
          <a:xfrm>
            <a:off x="2479336" y="2492936"/>
            <a:ext cx="7871164" cy="1128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서브페이지 및 로그인 등을 추가적으로 구현할 예정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보수 및 컨텐츠 추가예정</a:t>
            </a:r>
          </a:p>
        </p:txBody>
      </p:sp>
    </p:spTree>
    <p:extLst>
      <p:ext uri="{BB962C8B-B14F-4D97-AF65-F5344CB8AC3E}">
        <p14:creationId xmlns:p14="http://schemas.microsoft.com/office/powerpoint/2010/main" val="57510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6141" y="2479314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3822" y="4229616"/>
            <a:ext cx="2996840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사이트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24089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87785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07685D-349D-7901-A1A9-6F379AD71C8D}"/>
              </a:ext>
            </a:extLst>
          </p:cNvPr>
          <p:cNvSpPr/>
          <p:nvPr/>
        </p:nvSpPr>
        <p:spPr>
          <a:xfrm>
            <a:off x="3433156" y="4229616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설계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B8A635-43ED-60BF-4CEA-1C76ED54751E}"/>
              </a:ext>
            </a:extLst>
          </p:cNvPr>
          <p:cNvSpPr/>
          <p:nvPr/>
        </p:nvSpPr>
        <p:spPr>
          <a:xfrm>
            <a:off x="9549592" y="4234677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사이트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0477B99-5F46-06EE-C3A8-1079FC748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" y="1616636"/>
            <a:ext cx="5314612" cy="33380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54E0C1-B929-25FF-F005-E1FCE1B4BD87}"/>
              </a:ext>
            </a:extLst>
          </p:cNvPr>
          <p:cNvSpPr txBox="1"/>
          <p:nvPr/>
        </p:nvSpPr>
        <p:spPr>
          <a:xfrm>
            <a:off x="6373536" y="1616636"/>
            <a:ext cx="5224416" cy="1294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스크롤시 한페이지 씩 </a:t>
            </a:r>
            <a:r>
              <a:rPr lang="ko-KR" altLang="en-US" sz="17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넘어갈때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아랫쪽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영역이 </a:t>
            </a: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fixed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되어있어 컨텐츠가 가려짐</a:t>
            </a:r>
            <a:endParaRPr lang="en-US" altLang="ko-KR" sz="17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서브메뉴가 많지도 않은데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GNB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메뉴가 따로 나눠져 있어서 서브페이지 이동시 불편함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BB8B32-25A6-7138-D5B2-BA765E92FD03}"/>
              </a:ext>
            </a:extLst>
          </p:cNvPr>
          <p:cNvSpPr txBox="1"/>
          <p:nvPr/>
        </p:nvSpPr>
        <p:spPr>
          <a:xfrm>
            <a:off x="6373536" y="3638677"/>
            <a:ext cx="5024275" cy="986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사이트 분석을 기반으로 사용자 친화적인 웹사이트를 구현하기로 방향을 잡음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91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설계</a:t>
            </a:r>
          </a:p>
        </p:txBody>
      </p:sp>
      <p:pic>
        <p:nvPicPr>
          <p:cNvPr id="11" name="그림 10" descr="웹사이트이(가) 표시된 사진">
            <a:extLst>
              <a:ext uri="{FF2B5EF4-FFF2-40B4-BE49-F238E27FC236}">
                <a16:creationId xmlns:a16="http://schemas.microsoft.com/office/drawing/2014/main" id="{17616BA0-05F3-056A-7348-8F02CDF26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8900"/>
            <a:ext cx="8648700" cy="5283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200F3-1B85-7858-CB78-882D6CBEF34B}"/>
              </a:ext>
            </a:extLst>
          </p:cNvPr>
          <p:cNvSpPr txBox="1"/>
          <p:nvPr/>
        </p:nvSpPr>
        <p:spPr>
          <a:xfrm>
            <a:off x="4989236" y="3800445"/>
            <a:ext cx="194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4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피그마</a:t>
            </a:r>
            <a:r>
              <a:rPr lang="ko-KR" altLang="en-US" sz="2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7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제작기법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46C6BC-58A9-5C5C-1D04-4C28D760A787}"/>
              </a:ext>
            </a:extLst>
          </p:cNvPr>
          <p:cNvGrpSpPr/>
          <p:nvPr/>
        </p:nvGrpSpPr>
        <p:grpSpPr>
          <a:xfrm>
            <a:off x="1544872" y="2453237"/>
            <a:ext cx="9377128" cy="3193851"/>
            <a:chOff x="1824272" y="1996037"/>
            <a:chExt cx="9377128" cy="3193851"/>
          </a:xfrm>
        </p:grpSpPr>
        <p:pic>
          <p:nvPicPr>
            <p:cNvPr id="3" name="그림 2" descr="텍스트, 구급 상자이(가) 표시된 사진&#10;&#10;자동 생성된 설명">
              <a:extLst>
                <a:ext uri="{FF2B5EF4-FFF2-40B4-BE49-F238E27FC236}">
                  <a16:creationId xmlns:a16="http://schemas.microsoft.com/office/drawing/2014/main" id="{13276B27-4350-0214-A582-5EF67F91D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272" y="2095364"/>
              <a:ext cx="4004678" cy="3094524"/>
            </a:xfrm>
            <a:prstGeom prst="rect">
              <a:avLst/>
            </a:prstGeom>
          </p:spPr>
        </p:pic>
        <p:pic>
          <p:nvPicPr>
            <p:cNvPr id="8" name="그림 7" descr="로고이(가) 표시된 사진">
              <a:extLst>
                <a:ext uri="{FF2B5EF4-FFF2-40B4-BE49-F238E27FC236}">
                  <a16:creationId xmlns:a16="http://schemas.microsoft.com/office/drawing/2014/main" id="{4FC3DDC5-C82E-0F8A-CB2D-CF4CEB5D7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000" y="1996037"/>
              <a:ext cx="5232400" cy="3094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96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4E0C1-B929-25FF-F005-E1FCE1B4BD87}"/>
              </a:ext>
            </a:extLst>
          </p:cNvPr>
          <p:cNvSpPr txBox="1"/>
          <p:nvPr/>
        </p:nvSpPr>
        <p:spPr>
          <a:xfrm>
            <a:off x="6660340" y="2012519"/>
            <a:ext cx="5224416" cy="1909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GNB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상단에 고정</a:t>
            </a:r>
            <a:endParaRPr lang="en-US" altLang="ko-KR" sz="17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 </a:t>
            </a:r>
            <a:r>
              <a:rPr lang="ko-KR" altLang="en-US" sz="17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오버시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클래스 </a:t>
            </a: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줘서 서브메뉴가 슬라이드 </a:t>
            </a:r>
            <a:r>
              <a:rPr lang="ko-KR" altLang="en-US" sz="17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되서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내려오도록 구현함</a:t>
            </a:r>
            <a:endParaRPr lang="en-US" altLang="ko-KR" sz="17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아래방향으로 스크롤시 상단메뉴가 사라지고 위쪽방향으로 스크롤시 메뉴가 다시 보이도록 함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CAF63-F0A1-D846-A1D2-E0395B88BB63}"/>
              </a:ext>
            </a:extLst>
          </p:cNvPr>
          <p:cNvSpPr txBox="1"/>
          <p:nvPr/>
        </p:nvSpPr>
        <p:spPr>
          <a:xfrm>
            <a:off x="6660340" y="1334303"/>
            <a:ext cx="214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GNB</a:t>
            </a:r>
            <a:endParaRPr lang="ko-KR" altLang="en-US" sz="24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82237E-BBD8-D1EA-BFA2-548E00413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44" y="1334303"/>
            <a:ext cx="6127717" cy="4383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A95B1-0A45-41E5-4A0D-9C75C717FE36}"/>
              </a:ext>
            </a:extLst>
          </p:cNvPr>
          <p:cNvSpPr txBox="1"/>
          <p:nvPr/>
        </p:nvSpPr>
        <p:spPr>
          <a:xfrm>
            <a:off x="6660340" y="4186451"/>
            <a:ext cx="5224416" cy="678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오른쪽으로 넘어가는 슬라이드 구현함</a:t>
            </a:r>
            <a:endParaRPr lang="en-US" altLang="ko-KR" sz="17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하단에 현재 페이지와 화살표 버튼 배치함</a:t>
            </a:r>
            <a:endParaRPr lang="en-US" altLang="ko-KR" sz="17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E257E-B0C3-7201-2707-F4DA02E5B1C1}"/>
              </a:ext>
            </a:extLst>
          </p:cNvPr>
          <p:cNvSpPr txBox="1"/>
          <p:nvPr/>
        </p:nvSpPr>
        <p:spPr>
          <a:xfrm>
            <a:off x="6660340" y="3724786"/>
            <a:ext cx="214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771DA7E-25E1-1D18-31B5-14442ADFA2B9}"/>
              </a:ext>
            </a:extLst>
          </p:cNvPr>
          <p:cNvSpPr/>
          <p:nvPr/>
        </p:nvSpPr>
        <p:spPr>
          <a:xfrm>
            <a:off x="2920252" y="5270500"/>
            <a:ext cx="901700" cy="546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75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FCB241-8FA2-0FB9-DFFE-453018334D09}"/>
              </a:ext>
            </a:extLst>
          </p:cNvPr>
          <p:cNvGrpSpPr/>
          <p:nvPr/>
        </p:nvGrpSpPr>
        <p:grpSpPr>
          <a:xfrm>
            <a:off x="600892" y="4362143"/>
            <a:ext cx="5224416" cy="1617004"/>
            <a:chOff x="6510636" y="1286794"/>
            <a:chExt cx="5224416" cy="16170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54E0C1-B929-25FF-F005-E1FCE1B4BD87}"/>
                </a:ext>
              </a:extLst>
            </p:cNvPr>
            <p:cNvSpPr txBox="1"/>
            <p:nvPr/>
          </p:nvSpPr>
          <p:spPr>
            <a:xfrm>
              <a:off x="6510636" y="1917502"/>
              <a:ext cx="5224416" cy="986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ko-KR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딜레이 없이 왼쪽으로 </a:t>
              </a:r>
              <a:r>
                <a:rPr lang="en-US" altLang="ko-KR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1px</a:t>
              </a:r>
              <a:r>
                <a:rPr lang="ko-KR" altLang="en-US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씩 이동하는 슬라이드 구현함</a:t>
              </a:r>
              <a:endPara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2400"/>
                </a:lnSpc>
              </a:pPr>
              <a:r>
                <a:rPr lang="en-US" altLang="ko-KR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제품정보를 배열에 저장해서 카테고리 버튼 </a:t>
              </a:r>
              <a:r>
                <a:rPr lang="ko-KR" altLang="en-US" sz="17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클릭시</a:t>
              </a:r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조건에 맞는 리스트가 출력되도록 구현함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ECAF63-F0A1-D846-A1D2-E0395B88BB63}"/>
                </a:ext>
              </a:extLst>
            </p:cNvPr>
            <p:cNvSpPr txBox="1"/>
            <p:nvPr/>
          </p:nvSpPr>
          <p:spPr>
            <a:xfrm>
              <a:off x="6510636" y="1286794"/>
              <a:ext cx="2148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메인</a:t>
              </a:r>
              <a:r>
                <a:rPr lang="en-US" altLang="ko-KR" sz="2400" b="1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CFBE922-FD88-32BF-B2AA-E1D12B387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310959"/>
            <a:ext cx="5435600" cy="2841941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771DA7E-25E1-1D18-31B5-14442ADFA2B9}"/>
              </a:ext>
            </a:extLst>
          </p:cNvPr>
          <p:cNvSpPr/>
          <p:nvPr/>
        </p:nvSpPr>
        <p:spPr>
          <a:xfrm>
            <a:off x="2455092" y="1644452"/>
            <a:ext cx="901700" cy="546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텍스트이(가) 표시된 사진">
            <a:extLst>
              <a:ext uri="{FF2B5EF4-FFF2-40B4-BE49-F238E27FC236}">
                <a16:creationId xmlns:a16="http://schemas.microsoft.com/office/drawing/2014/main" id="{49FCD97C-420D-E6F9-4DF0-2909693A9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4" y="1221056"/>
            <a:ext cx="5224416" cy="30530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C02789-518E-3B1E-A1F3-19FD722D9A48}"/>
              </a:ext>
            </a:extLst>
          </p:cNvPr>
          <p:cNvGrpSpPr/>
          <p:nvPr/>
        </p:nvGrpSpPr>
        <p:grpSpPr>
          <a:xfrm>
            <a:off x="6599284" y="4592975"/>
            <a:ext cx="5224416" cy="935712"/>
            <a:chOff x="706484" y="4441576"/>
            <a:chExt cx="5224416" cy="9357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8B9EE5-2E11-B0F4-2F18-66A8267C2B7C}"/>
                </a:ext>
              </a:extLst>
            </p:cNvPr>
            <p:cNvSpPr txBox="1"/>
            <p:nvPr/>
          </p:nvSpPr>
          <p:spPr>
            <a:xfrm>
              <a:off x="706484" y="5006545"/>
              <a:ext cx="5224416" cy="3707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altLang="ko-KR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17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스크롤시 등장액션 구현</a:t>
              </a:r>
              <a:endPara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42ACE-4786-BD21-AE71-FE580C59934F}"/>
                </a:ext>
              </a:extLst>
            </p:cNvPr>
            <p:cNvSpPr txBox="1"/>
            <p:nvPr/>
          </p:nvSpPr>
          <p:spPr>
            <a:xfrm>
              <a:off x="706484" y="4441576"/>
              <a:ext cx="2148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메인</a:t>
              </a:r>
              <a:r>
                <a:rPr lang="en-US" altLang="ko-KR" sz="2400" b="1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10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웹사이트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54E0C1-B929-25FF-F005-E1FCE1B4BD87}"/>
              </a:ext>
            </a:extLst>
          </p:cNvPr>
          <p:cNvSpPr txBox="1"/>
          <p:nvPr/>
        </p:nvSpPr>
        <p:spPr>
          <a:xfrm>
            <a:off x="6660340" y="1827147"/>
            <a:ext cx="5224416" cy="370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sticky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스크롤시 좌측 메뉴 고정되도록 구현함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CAF63-F0A1-D846-A1D2-E0395B88BB63}"/>
              </a:ext>
            </a:extLst>
          </p:cNvPr>
          <p:cNvSpPr txBox="1"/>
          <p:nvPr/>
        </p:nvSpPr>
        <p:spPr>
          <a:xfrm>
            <a:off x="6660340" y="1334303"/>
            <a:ext cx="214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2400" b="1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 descr="차트, 도표이(가) 표시된 사진&#10;&#10;자동 생성된 설명">
            <a:extLst>
              <a:ext uri="{FF2B5EF4-FFF2-40B4-BE49-F238E27FC236}">
                <a16:creationId xmlns:a16="http://schemas.microsoft.com/office/drawing/2014/main" id="{625197EA-4126-2515-8B41-807B6AFB5E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0" y="1312733"/>
            <a:ext cx="4864101" cy="2691066"/>
          </a:xfrm>
          <a:prstGeom prst="rect">
            <a:avLst/>
          </a:prstGeom>
        </p:spPr>
      </p:pic>
      <p:pic>
        <p:nvPicPr>
          <p:cNvPr id="10" name="그림 9" descr="도표이(가) 표시된 사진&#10;&#10;자동 생성된 설명">
            <a:extLst>
              <a:ext uri="{FF2B5EF4-FFF2-40B4-BE49-F238E27FC236}">
                <a16:creationId xmlns:a16="http://schemas.microsoft.com/office/drawing/2014/main" id="{31194044-D6F6-0861-4D2A-07CA57305B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0" y="2469549"/>
            <a:ext cx="4864101" cy="261394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60AB28E-9149-FD87-2AB8-32258F5E18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0" y="3905907"/>
            <a:ext cx="4821431" cy="2613949"/>
          </a:xfrm>
          <a:prstGeom prst="rect">
            <a:avLst/>
          </a:prstGeom>
        </p:spPr>
      </p:pic>
      <p:pic>
        <p:nvPicPr>
          <p:cNvPr id="14" name="그림 13" descr="웹사이트이(가) 표시된 사진">
            <a:extLst>
              <a:ext uri="{FF2B5EF4-FFF2-40B4-BE49-F238E27FC236}">
                <a16:creationId xmlns:a16="http://schemas.microsoft.com/office/drawing/2014/main" id="{C2B6929E-2E24-BF4E-2846-139E2F0038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40" y="2392189"/>
            <a:ext cx="4661732" cy="2691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169BB6-9EF2-249B-4932-4BF24F8428EA}"/>
              </a:ext>
            </a:extLst>
          </p:cNvPr>
          <p:cNvSpPr txBox="1"/>
          <p:nvPr/>
        </p:nvSpPr>
        <p:spPr>
          <a:xfrm>
            <a:off x="6800823" y="5948505"/>
            <a:ext cx="5224416" cy="370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화살표버튼과 드래그기능이 </a:t>
            </a:r>
            <a:r>
              <a:rPr lang="ko-KR" altLang="en-US" sz="17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전부되도록</a:t>
            </a:r>
            <a:r>
              <a:rPr lang="ko-KR" altLang="en-US" sz="17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구현함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D796EA-440B-B647-14F2-34BCBC150648}"/>
              </a:ext>
            </a:extLst>
          </p:cNvPr>
          <p:cNvSpPr txBox="1"/>
          <p:nvPr/>
        </p:nvSpPr>
        <p:spPr>
          <a:xfrm>
            <a:off x="6800823" y="5455661"/>
            <a:ext cx="214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</a:t>
            </a:r>
            <a:r>
              <a:rPr lang="en-US" altLang="ko-KR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5&amp;</a:t>
            </a:r>
            <a:r>
              <a:rPr lang="ko-KR" altLang="en-US" sz="24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7A55CA-B81F-C570-A26D-61098684BC93}"/>
              </a:ext>
            </a:extLst>
          </p:cNvPr>
          <p:cNvCxnSpPr>
            <a:cxnSpLocks/>
          </p:cNvCxnSpPr>
          <p:nvPr/>
        </p:nvCxnSpPr>
        <p:spPr>
          <a:xfrm>
            <a:off x="5156200" y="1600200"/>
            <a:ext cx="1371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85BED23-673A-A946-4950-C696F725D3CF}"/>
              </a:ext>
            </a:extLst>
          </p:cNvPr>
          <p:cNvCxnSpPr>
            <a:cxnSpLocks/>
          </p:cNvCxnSpPr>
          <p:nvPr/>
        </p:nvCxnSpPr>
        <p:spPr>
          <a:xfrm flipH="1">
            <a:off x="8039100" y="4546600"/>
            <a:ext cx="52070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4254" y="532977"/>
            <a:ext cx="422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 </a:t>
            </a:r>
            <a:r>
              <a:rPr lang="ko-KR" altLang="en-US" sz="3200" b="1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1496B-6878-93BC-A49E-EF35C5421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5" y="1460923"/>
            <a:ext cx="3126922" cy="4864100"/>
          </a:xfrm>
          <a:prstGeom prst="rect">
            <a:avLst/>
          </a:prstGeom>
        </p:spPr>
      </p:pic>
      <p:pic>
        <p:nvPicPr>
          <p:cNvPr id="7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2C09BAF7-37FB-DEA4-0B6F-1107CDCA7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66" y="1460923"/>
            <a:ext cx="3090072" cy="48641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C282503-BA6A-B640-F05D-8BFE343CB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917" y="1460924"/>
            <a:ext cx="31151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76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213</Words>
  <Application>Microsoft Office PowerPoint</Application>
  <PresentationFormat>와이드스크린</PresentationFormat>
  <Paragraphs>44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나눔스퀘어 Bold</vt:lpstr>
      <vt:lpstr>Arial</vt:lpstr>
      <vt:lpstr>맑은 고딕</vt:lpstr>
      <vt:lpstr>나눔스퀘어 ExtraBold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a ff</cp:lastModifiedBy>
  <cp:revision>5</cp:revision>
  <dcterms:created xsi:type="dcterms:W3CDTF">2017-05-29T09:12:16Z</dcterms:created>
  <dcterms:modified xsi:type="dcterms:W3CDTF">2023-04-04T02:12:48Z</dcterms:modified>
</cp:coreProperties>
</file>